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68" r:id="rId2"/>
    <p:sldId id="267" r:id="rId3"/>
    <p:sldId id="271" r:id="rId4"/>
    <p:sldId id="272" r:id="rId5"/>
    <p:sldId id="274" r:id="rId6"/>
    <p:sldId id="275" r:id="rId7"/>
    <p:sldId id="276" r:id="rId8"/>
    <p:sldId id="281" r:id="rId9"/>
    <p:sldId id="282" r:id="rId10"/>
    <p:sldId id="283" r:id="rId11"/>
    <p:sldId id="257" r:id="rId12"/>
    <p:sldId id="259" r:id="rId13"/>
    <p:sldId id="303" r:id="rId14"/>
    <p:sldId id="304" r:id="rId15"/>
    <p:sldId id="297" r:id="rId16"/>
    <p:sldId id="301" r:id="rId17"/>
    <p:sldId id="302" r:id="rId18"/>
    <p:sldId id="298" r:id="rId19"/>
    <p:sldId id="299" r:id="rId20"/>
    <p:sldId id="300" r:id="rId21"/>
    <p:sldId id="305" r:id="rId22"/>
    <p:sldId id="296" r:id="rId23"/>
    <p:sldId id="295" r:id="rId24"/>
    <p:sldId id="294" r:id="rId25"/>
    <p:sldId id="290" r:id="rId26"/>
    <p:sldId id="291" r:id="rId27"/>
    <p:sldId id="292" r:id="rId28"/>
    <p:sldId id="293" r:id="rId29"/>
    <p:sldId id="288" r:id="rId30"/>
    <p:sldId id="289" r:id="rId31"/>
    <p:sldId id="278" r:id="rId32"/>
    <p:sldId id="284" r:id="rId33"/>
    <p:sldId id="285" r:id="rId34"/>
    <p:sldId id="286" r:id="rId35"/>
    <p:sldId id="287" r:id="rId36"/>
    <p:sldId id="277" r:id="rId37"/>
    <p:sldId id="279" r:id="rId38"/>
    <p:sldId id="280" r:id="rId39"/>
    <p:sldId id="261" r:id="rId40"/>
    <p:sldId id="263" r:id="rId41"/>
    <p:sldId id="265" r:id="rId42"/>
    <p:sldId id="269" r:id="rId43"/>
    <p:sldId id="270" r:id="rId44"/>
    <p:sldId id="306" r:id="rId45"/>
    <p:sldId id="307" r:id="rId46"/>
    <p:sldId id="308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2DA1D-CEB6-4CCF-90BC-EE5E1B4455F9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84EC6-30AE-4ED8-8B2E-662A0CAC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5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8EA97-05A7-41D5-9904-6F24A7269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481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22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180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814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3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32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718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69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594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130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2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8EA97-05A7-41D5-9904-6F24A7269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71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249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32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650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E8EA97-05A7-41D5-9904-6F24A72698D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1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8072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30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4721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6082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401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5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581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8907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0939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300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147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2ED201-E413-46D5-82DF-B9F4EE604B2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266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C1E876-1A02-483C-B318-AA3E3E9D940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462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93445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9305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635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97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E8559D-432A-4C59-8DD6-DDE712435EB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32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8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27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55E8F6-1404-4004-B085-EAA7E3C7001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84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62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C7CD89-922B-4551-A0BB-9FC90A02902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A277E-3C2C-4B80-830E-70AB0DAB85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055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2E78-E86C-4434-9C87-5705A0DC5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22903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DE66-A543-4182-AD17-5FED6489B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72438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2A66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effectLst/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96163E22-402B-4D58-AC29-249A05E37D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803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97281" y="4807131"/>
            <a:ext cx="10019211" cy="1158779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panose="020B0604020202020204" pitchFamily="34" charset="0"/>
              </a:rPr>
              <a:t>Missions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1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panose="020B0604020202020204" pitchFamily="34" charset="0"/>
              </a:rPr>
              <a:t>Going into all the </a:t>
            </a:r>
            <a:r>
              <a:rPr kumimoji="0" lang="en-US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panose="020B0604020202020204" pitchFamily="34" charset="0"/>
              </a:rPr>
              <a:t>world</a:t>
            </a:r>
            <a:r>
              <a:rPr kumimoji="0" lang="en-US" altLang="en-US" sz="3300" b="0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Arial" panose="020B0604020202020204" pitchFamily="34" charset="0"/>
              </a:rPr>
              <a:t> to share the Good News of Jesus!</a:t>
            </a:r>
            <a:endParaRPr kumimoji="0" lang="en-US" altLang="en-US" sz="3300" b="0" i="0" u="none" strike="noStrike" kern="1200" cap="none" spc="0" normalizeH="0" baseline="0" noProof="0" dirty="0" smtClean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Impact" panose="020B080603090205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821" name="Rectangle 13"/>
          <p:cNvSpPr>
            <a:spLocks noChangeArrowheads="1"/>
          </p:cNvSpPr>
          <p:nvPr/>
        </p:nvSpPr>
        <p:spPr bwMode="auto">
          <a:xfrm>
            <a:off x="-1" y="-18961"/>
            <a:ext cx="6988629" cy="13905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Script" panose="030B0504020000000003" pitchFamily="66" charset="0"/>
                <a:ea typeface="+mn-ea"/>
                <a:cs typeface="Arial" panose="020B0604020202020204" pitchFamily="34" charset="0"/>
              </a:rPr>
              <a:t>Welcome to Worship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Script" panose="030B0504020000000003" pitchFamily="66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4822" name="Picture 5" descr="Alleiuia_clr_lrg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191" y="1296626"/>
            <a:ext cx="4975092" cy="351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079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19198" y="1254033"/>
            <a:ext cx="5029200" cy="4801314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joy to be part of this proclamation,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To send the news: He knows, He loves, He cares;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Lord, may I then In humble dedication,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FFFF00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Renew my faith, my love, my zeal to Thee.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4. Until they know…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“How Great Thou Art”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48399" y="1276469"/>
            <a:ext cx="4920343" cy="5943165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cries my heart,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"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teach me, Lord, to care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Until they know how great Thou art"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cries my heart, "Oh, teach me, Lord, to care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Until they know how great Thou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art“ 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Last Stanza</a:t>
            </a:r>
            <a:endParaRPr lang="en-US" altLang="en-US" sz="20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217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005838" y="1240970"/>
            <a:ext cx="4975833" cy="4924425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 Lord my God,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I think of millions dying;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Without a ray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of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hope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or Gospel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light.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I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come to give </a:t>
            </a:r>
            <a:endParaRPr lang="en-US" altLang="en-US" sz="36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my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life forever trying;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to bring them from the curse of endless night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5. My Heart Cries Out</a:t>
            </a:r>
            <a:endParaRPr lang="en-US" altLang="en-US" sz="48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40385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 of “How Great Thou Art”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48400" y="1354847"/>
            <a:ext cx="4810426" cy="4810548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heart  cries out,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      My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Savior God to Thee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let me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GO, </a:t>
            </a:r>
            <a:endParaRPr lang="en-US" altLang="en-US" sz="36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they might know.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heart  cries out,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Savior God to Thee</a:t>
            </a:r>
            <a:endParaRPr lang="en-US" altLang="en-US" sz="33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let me </a:t>
            </a:r>
            <a:r>
              <a:rPr lang="en-US" altLang="en-US" sz="3300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GO, </a:t>
            </a:r>
            <a:endParaRPr lang="en-US" altLang="en-US" sz="3300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they might know.</a:t>
            </a:r>
          </a:p>
        </p:txBody>
      </p:sp>
    </p:spTree>
    <p:extLst>
      <p:ext uri="{BB962C8B-B14F-4D97-AF65-F5344CB8AC3E}">
        <p14:creationId xmlns:p14="http://schemas.microsoft.com/office/powerpoint/2010/main" val="327237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56063" y="1298416"/>
            <a:ext cx="5029200" cy="4801314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 Lord my God,  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                   when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consider Jesus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all the grief and sacrifice He bore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how he breaks our chains of sin and frees us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From Satan’s bonds, 			it stirs me to the core.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5. My Heart Cries Out</a:t>
            </a:r>
          </a:p>
        </p:txBody>
      </p:sp>
      <p:pic>
        <p:nvPicPr>
          <p:cNvPr id="32774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025" y="60234"/>
            <a:ext cx="2598976" cy="183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48400" y="1224217"/>
            <a:ext cx="4810426" cy="5093702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heart  cries out,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      My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Savior God to Thee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let me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GO, </a:t>
            </a:r>
            <a:endParaRPr lang="en-US" altLang="en-US" sz="36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they might know.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heart  cries out, 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Savior God to Thee</a:t>
            </a:r>
            <a:endParaRPr lang="en-US" altLang="en-US" sz="3300" dirty="0">
              <a:ln>
                <a:solidFill>
                  <a:srgbClr val="7030A0"/>
                </a:solidFill>
              </a:ln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Oh, let me </a:t>
            </a:r>
            <a:r>
              <a:rPr lang="en-US" altLang="en-US" sz="3300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GO, </a:t>
            </a:r>
            <a:endParaRPr lang="en-US" altLang="en-US" sz="3300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they might know</a:t>
            </a:r>
            <a:r>
              <a:rPr lang="en-US" altLang="en-US" sz="3300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(last stanza]</a:t>
            </a:r>
            <a:endParaRPr lang="en-US" altLang="en-US" sz="1800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206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1" y="67602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9668"/>
            <a:ext cx="6471138" cy="600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1. Jesus loves me, this is true,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But He loves the whole world too,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this is His last command: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"Take my Gospel to each land."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2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 Even </a:t>
            </a:r>
            <a:r>
              <a:rPr lang="en-US" sz="3600" dirty="0" err="1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tho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' we're children small,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can help Him one and all,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With our money and with prayer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Send the Gospel everywhere.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6. TUNE: “Jesus Loves Me”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10145"/>
            <a:ext cx="5937679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Yes Jesus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Loves Them.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X3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 Children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the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World!</a:t>
            </a:r>
          </a:p>
        </p:txBody>
      </p:sp>
      <p:pic>
        <p:nvPicPr>
          <p:cNvPr id="8" name="Picture 7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40224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2096035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2154359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40229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50735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1" y="67602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1" y="769668"/>
            <a:ext cx="6794695" cy="607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3. Little ones to Him belong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To my Savior big and strong.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Help me, Lord, your love to share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With lost children everywhere.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4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 The missions offering is one way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debt of love we can repay.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Every one can have a part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With a love-gift from the heart.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6. TUNE: “Jesus Loves Me”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10145"/>
            <a:ext cx="5937679" cy="614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Yes Jesus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Loves Them.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X3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44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 Children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the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World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!   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Last </a:t>
            </a:r>
            <a:r>
              <a:rPr lang="en-US" sz="20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Stanza</a:t>
            </a:r>
          </a:p>
        </p:txBody>
      </p:sp>
      <p:pic>
        <p:nvPicPr>
          <p:cNvPr id="8" name="Picture 7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40224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2096035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2154359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40229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5533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1" y="67602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9668"/>
            <a:ext cx="6471138" cy="548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Before 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Lord returned to </a:t>
            </a:r>
            <a:r>
              <a:rPr lang="en-US" sz="4000" dirty="0" err="1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heav'n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</a:t>
            </a: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 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said that we should </a:t>
            </a: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GO 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make disciples of all men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While here on earth below.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 said that we should tell them of His love and saving grace,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that He died to take away the sin of Adam's race</a:t>
            </a: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</a:t>
            </a:r>
            <a:endParaRPr lang="en-US" sz="36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7. TUNE: “Faith Is </a:t>
            </a:r>
            <a:r>
              <a:rPr lang="en-US" altLang="en-US" sz="2800" b="1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he Victory”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10145"/>
            <a:ext cx="5937679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Sing of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Holiness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Faithfulness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His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Saving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Grace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mission to the world.</a:t>
            </a:r>
          </a:p>
        </p:txBody>
      </p:sp>
      <p:pic>
        <p:nvPicPr>
          <p:cNvPr id="8" name="Picture 7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40224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2096035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2154359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40229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363826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1" y="67602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9668"/>
            <a:ext cx="6471138" cy="600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Christ said that we should </a:t>
            </a:r>
            <a:endParaRPr lang="en-US" sz="36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give 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ourselves,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Surrender </a:t>
            </a:r>
            <a:r>
              <a:rPr lang="en-US" sz="3600" dirty="0" err="1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ev'rything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Then He'd accept our sacrifice, and be our Lord and King.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Then He'd remove our inbred sin and Cleanse and purify;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 sinful heart of every man He'd fully sanctify.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7. TUNE: “Faith Is </a:t>
            </a:r>
            <a:r>
              <a:rPr lang="en-US" altLang="en-US" sz="2800" b="1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he Victory”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10145"/>
            <a:ext cx="5937679" cy="578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Sing of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Holiness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Faithfulness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His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Saving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Grace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mission to the world.</a:t>
            </a:r>
          </a:p>
        </p:txBody>
      </p:sp>
      <p:pic>
        <p:nvPicPr>
          <p:cNvPr id="8" name="Picture 7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40224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2096035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2154359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40229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94601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1" y="67602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769668"/>
            <a:ext cx="6471138" cy="600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Christ said that when </a:t>
            </a:r>
            <a:endParaRPr lang="en-US" sz="36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we've 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yielded all,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We’re cleansed from </a:t>
            </a:r>
            <a:r>
              <a:rPr lang="en-US" sz="3600" dirty="0" err="1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ev'ry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sin,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 Holy Ghost would baptize us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fill our hearts within.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then this blessed Comforter would dwell with us for aye,  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give our souls the peace and rest He's promised for our way.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7. TUNE: “Faith Is </a:t>
            </a:r>
            <a:r>
              <a:rPr lang="en-US" altLang="en-US" sz="2800" b="1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</a:t>
            </a: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he Victory”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10145"/>
            <a:ext cx="5937679" cy="629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Sing of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Holiness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His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Faithfulness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Sing of His </a:t>
            </a:r>
            <a:endParaRPr lang="en-US" sz="44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Saving </a:t>
            </a: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Grace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mission to the world</a:t>
            </a:r>
            <a:r>
              <a:rPr lang="en-US" sz="44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</a:t>
            </a:r>
          </a:p>
          <a:p>
            <a:pPr algn="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Last Stanza</a:t>
            </a:r>
            <a:endParaRPr lang="en-US" sz="24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pic>
        <p:nvPicPr>
          <p:cNvPr id="8" name="Picture 7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40224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2096035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10964593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2154359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6229262" y="4022968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575720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25568" cy="53860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Hear the Master calling, "Come and reap;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See the harvest field is white.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Hasten ere the precious grain be lost;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Labor ye, for soon 'tis night."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8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Chorus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Jesus,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May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 hear Thy cry;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Labor without ceasing,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that men can live On HIGH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6682154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8. Hear the Master Calling</a:t>
            </a:r>
            <a:endParaRPr lang="en-US" altLang="en-US" sz="6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966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“He Keeps Me Singing”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844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25568" cy="529375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Desperate the need, oh, linger not;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 calls to you today;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Precious souls for whom the Savior died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Will be lost if you delay.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8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Chorus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Jesus,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May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 hear Thy cry;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Labor without ceasing,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          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that men can live On HIGH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   </a:t>
            </a:r>
            <a:r>
              <a:rPr lang="en-US" altLang="en-US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[</a:t>
            </a:r>
            <a:r>
              <a:rPr lang="en-US" altLang="en-US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2/3]</a:t>
            </a:r>
            <a:endParaRPr lang="en-US" altLang="en-US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6682154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8. Hear the Master Calling</a:t>
            </a:r>
            <a:endParaRPr lang="en-US" altLang="en-US" sz="6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966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“He Keeps Me Singing”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669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541417" y="1619798"/>
            <a:ext cx="9209314" cy="4759765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Alaska to Nebraska,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New York to </a:t>
            </a:r>
            <a:r>
              <a:rPr lang="en-US" altLang="en-US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Mexico,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</a:t>
            </a: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Balboa to </a:t>
            </a:r>
            <a:r>
              <a:rPr lang="en-US" altLang="en-US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Samoa,        From </a:t>
            </a: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Iraq to Idaho,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Savannah to Havana,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Quebec to Timbuktu,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tell all the children of the world.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tell them all of Jesus (3x)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tell all the children of the world.</a:t>
            </a:r>
          </a:p>
        </p:txBody>
      </p:sp>
      <p:sp>
        <p:nvSpPr>
          <p:cNvPr id="34821" name="Rectangle 13"/>
          <p:cNvSpPr>
            <a:spLocks noChangeArrowheads="1"/>
          </p:cNvSpPr>
          <p:nvPr/>
        </p:nvSpPr>
        <p:spPr bwMode="auto">
          <a:xfrm>
            <a:off x="-1" y="-18961"/>
            <a:ext cx="6988629" cy="13905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1.We Must Tell…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 : “Battle Hymn of the Republic” Refrain</a:t>
            </a:r>
            <a:endParaRPr lang="en-US" altLang="en-US" sz="18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46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71600"/>
            <a:ext cx="12125568" cy="538609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Lord, we hear Thy cry and answer Thee,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Send us where Thou wilt, we pray;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Fill us with Thy Spirit's love and faith;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Help us do Thy will today.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8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Chorus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Jesus,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Jesus, May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 hear Thy cry;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Labor without ceasing,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that men can live On HIGH!  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[3/3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]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0"/>
            <a:ext cx="6682154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8. Hear the Master Calling</a:t>
            </a:r>
            <a:endParaRPr lang="en-US" altLang="en-US" sz="6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9665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“He Keeps Me Singing”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774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5567174" y="87844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7648" y="449954"/>
            <a:ext cx="5616763" cy="592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9. </a:t>
            </a: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Tune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: "He </a:t>
            </a:r>
            <a:r>
              <a:rPr lang="en-US" sz="3600" dirty="0" err="1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Leadeth</a:t>
            </a:r>
            <a:r>
              <a:rPr lang="en-US" sz="36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Me</a:t>
            </a:r>
            <a:r>
              <a:rPr lang="en-US" sz="36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"</a:t>
            </a:r>
            <a:endParaRPr lang="en-US" sz="36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1. Christ 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loves them all, He died for all,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Will save all those who on Him call,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But they can't call unless they know,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So we, to all, our Christ must show.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Chorus</a:t>
            </a:r>
            <a:endParaRPr lang="en-US" sz="28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I am a debtor to the world,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That gospel banners be unfurled,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In places far and places near,</a:t>
            </a:r>
          </a:p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For all to God are very dear.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54321" y="688523"/>
            <a:ext cx="5937679" cy="572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2. When 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came in lowly birth,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When angels sang, </a:t>
            </a:r>
            <a:endParaRPr lang="en-US" sz="28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"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Peace on the earth;"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They joyful tidings did declare,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For all mankind, all everywhere.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3. Not 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all can go to far-off lands,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But each can hold up holy hands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In prayer for those in every place,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That all may know </a:t>
            </a:r>
            <a:endParaRPr lang="en-US" sz="28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Christ's </a:t>
            </a:r>
            <a:r>
              <a:rPr lang="en-US" sz="28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saving grace.</a:t>
            </a:r>
          </a:p>
        </p:txBody>
      </p:sp>
      <p:pic>
        <p:nvPicPr>
          <p:cNvPr id="12" name="Picture 11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5567174" y="2437781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5567174" y="5067996"/>
            <a:ext cx="1044935" cy="1404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9772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4781665" y="3179558"/>
            <a:ext cx="2539999" cy="34131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130470" y="769669"/>
            <a:ext cx="6357154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Give this message to the world: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On God's banner high, unfurled: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 brings life abundantly,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Joy and peace </a:t>
            </a: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happiness.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Lift Him up so all may see: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545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10. TUNE: “Jesus Saves”</a:t>
            </a:r>
            <a:endParaRPr lang="en-US" altLang="en-US" sz="2800" b="1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51665" y="769668"/>
            <a:ext cx="6357154" cy="481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Take this message to all men: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Purity without, within: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He gives freedom from all fear,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Carnal mind, and sinfulness.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Shout it out so all may hear: </a:t>
            </a:r>
            <a:endParaRPr lang="en-US" sz="3200" dirty="0" smtClean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Saves, Jesus Saves.</a:t>
            </a:r>
          </a:p>
        </p:txBody>
      </p:sp>
    </p:spTree>
    <p:extLst>
      <p:ext uri="{BB962C8B-B14F-4D97-AF65-F5344CB8AC3E}">
        <p14:creationId xmlns:p14="http://schemas.microsoft.com/office/powerpoint/2010/main" val="642633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125568" cy="2492990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11.  TUNE: “Joy to the World”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</a:t>
            </a: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lift up Christ at home and abroad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the world may see He came to take our sin,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give new life within by death on Calvary,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By death on Calvary, by death, by death on Calvary.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570033"/>
            <a:ext cx="12125568" cy="2062103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 and abroad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the world may know He died our souls to save,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Then He rose from the grave and lives forevermore,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lives forevermore, and lives, and lives forevermore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4724287"/>
            <a:ext cx="12125568" cy="2062103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 and abroad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understand He is our coming King,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that is why we bring His gospel to each land,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His gospel to each land, His gospel, His gospel to each land.</a:t>
            </a:r>
          </a:p>
        </p:txBody>
      </p:sp>
    </p:spTree>
    <p:extLst>
      <p:ext uri="{BB962C8B-B14F-4D97-AF65-F5344CB8AC3E}">
        <p14:creationId xmlns:p14="http://schemas.microsoft.com/office/powerpoint/2010/main" val="2855330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1371600"/>
            <a:ext cx="12295163" cy="4912114"/>
          </a:xfrm>
          <a:prstGeom prst="rect">
            <a:avLst/>
          </a:prstGeom>
          <a:solidFill>
            <a:srgbClr val="DDDDDD">
              <a:alpha val="61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Now from the altar of our hearts, Let flames of love arise,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Assist us, Lord, to offer </a:t>
            </a:r>
            <a:r>
              <a:rPr lang="en-US" altLang="en-US" sz="3600" dirty="0" smtClean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up Our </a:t>
            </a: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lives a sacrifice!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Millions have yet to hear of Thee, Oh, come our hearts inspire,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Till we shall give Thee all our </a:t>
            </a:r>
            <a:r>
              <a:rPr lang="en-US" altLang="en-US" sz="3600" dirty="0" smtClean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good, Make </a:t>
            </a:r>
            <a:r>
              <a:rPr lang="en-US" altLang="en-US" sz="36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this our true desire.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 reapers now be multiplied, Oh, send them forth today;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Thou hast declared the fields are </a:t>
            </a:r>
            <a:r>
              <a:rPr lang="en-US" altLang="en-US" sz="3600" dirty="0" smtClean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white, Let </a:t>
            </a:r>
            <a:r>
              <a:rPr lang="en-US" altLang="en-US" sz="3600" dirty="0">
                <a:ln w="19050"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many now obey.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Oh, Father, stir us as we go, Spirit, our hearts now fill;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3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make our yielded lives to </a:t>
            </a:r>
            <a:r>
              <a:rPr lang="en-US" altLang="en-US" sz="3300" dirty="0" smtClean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glow with </a:t>
            </a:r>
            <a:r>
              <a:rPr lang="en-US" altLang="en-US" sz="3300" dirty="0">
                <a:ln w="19050">
                  <a:solidFill>
                    <a:srgbClr val="CCCCFF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zeal to do Thy will.</a:t>
            </a:r>
          </a:p>
        </p:txBody>
      </p:sp>
      <p:sp>
        <p:nvSpPr>
          <p:cNvPr id="34821" name="Rectangle 13"/>
          <p:cNvSpPr>
            <a:spLocks noChangeArrowheads="1"/>
          </p:cNvSpPr>
          <p:nvPr/>
        </p:nvSpPr>
        <p:spPr bwMode="auto">
          <a:xfrm>
            <a:off x="-1" y="-18961"/>
            <a:ext cx="8876715" cy="1390561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12. A Missionary Prayer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 : “O For A Thousand Tongues”</a:t>
            </a:r>
            <a:endParaRPr lang="en-US" altLang="en-US" sz="18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840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698171"/>
            <a:ext cx="12125568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home, abroad,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</a:t>
            </a:r>
            <a:r>
              <a:rPr lang="en-US" altLang="en-US" sz="40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ev'ryone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may know that God 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Has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sent His Son,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His life to give,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That from henceforth we all may live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home, abroad,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the Son of God;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the Son of God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8862646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13. Lift Up Christ at Home, Abroad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169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“The Solid Rock”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518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698171"/>
            <a:ext cx="12125568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here in this place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learn of saving grace;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of the fullness of His Love,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that a home awaits above.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home, abroad,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the Son of God;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             So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all may know the Son of God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     2/4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8862646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13. Lift Up Christ at Home, Abroad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169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“The Solid Rock”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72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698171"/>
            <a:ext cx="12125568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throughout our land.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Obeying now our Lord's command,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That we should go while it is day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help the lost to find the Way.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home, abroad,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the Son of God;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             So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all may know the Son of God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     3/4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8862646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13. Lift Up Christ at Home, Abroad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169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“The Solid Rock”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26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000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698171"/>
            <a:ext cx="12125568" cy="501675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throughout the earth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of His new birth,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that His Spirit comes within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make us pure and free from sin.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lift up Christ at home, abroad,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 all may know the Son of God;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             So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all may know the Son of God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     4/4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8862646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13. Lift Up Christ at Home, Abroad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31698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“The Solid Rock”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99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7423720" y="1066800"/>
            <a:ext cx="4219304" cy="547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67961" y="1733161"/>
            <a:ext cx="9544027" cy="47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Bridging cultures, bridging cultures;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So the whole wide world may know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came to bring salvation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Just because He loves us so;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That He died on </a:t>
            </a:r>
            <a:r>
              <a:rPr lang="en-US" sz="3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Calv'ry's</a:t>
            </a: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mountain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To redeem all men from sin;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That He gives us peace and pardon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When we let Him live within.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14. “Bridging</a:t>
            </a:r>
            <a:r>
              <a:rPr kumimoji="0" lang="en-US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 Cultures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”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743426" y="1377112"/>
            <a:ext cx="48189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[Tune of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“What A Friend We Have in Jesus”]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65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84663"/>
            <a:ext cx="12125568" cy="4770537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join hands to lift up Jesus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the lost throughout the earth.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They must learn that Jesus loves them,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That they have eternal worth.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join hands to lift up Jesus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all those who need His love.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work for Christ united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Till we reach our home above.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2.Let’s Join Hands…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516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 of </a:t>
            </a: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“Joyful, Joyful We Adore Thee”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620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B0F0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7423720" y="1066800"/>
            <a:ext cx="4219304" cy="547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67961" y="1733161"/>
            <a:ext cx="9544027" cy="47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Bridging cultures, bridging cultures;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So the whole wide world may know;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This our task the Lord did give us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While He lived on earth below.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Jesus said to make disciples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all men of </a:t>
            </a:r>
            <a:r>
              <a:rPr lang="en-US" sz="3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ev'ry</a:t>
            </a: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land.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So we go into all nations,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Thus obeying Christ's command.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14. “Bridging</a:t>
            </a:r>
            <a:r>
              <a:rPr kumimoji="0" lang="en-US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 Cultures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”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743426" y="1377112"/>
            <a:ext cx="48189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[Tune of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“What A Friend We Have in Jesus”]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464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lleiuia_clr_lr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01287"/>
            <a:ext cx="11011989" cy="644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126" y="12038"/>
            <a:ext cx="12125568" cy="7078861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15.  Tune </a:t>
            </a:r>
            <a:r>
              <a:rPr lang="en-US" altLang="en-US" sz="2800" i="1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"What a friend we have in Jesus</a:t>
            </a:r>
            <a:r>
              <a:rPr lang="en-US" altLang="en-US" sz="2800" i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400" i="1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What a glorious global family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God is forming 'round the earth.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Of one blood we were created;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Through Christ's death we have rebirth.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Some from every tribe and nation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Will bow down at Jesus' feet.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 must hasten then to tell them...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8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'Til</a:t>
            </a:r>
            <a:r>
              <a:rPr lang="en-US" altLang="en-US" sz="4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the family is complete.</a:t>
            </a: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28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520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49000">
              <a:srgbClr val="CCCCFF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lleiuia_clr_lr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01287"/>
            <a:ext cx="11011989" cy="644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126" y="12038"/>
            <a:ext cx="12125568" cy="6848029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16.  Tune “When the Roll Is Called Up Yonder"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100" i="1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On the resurrection morning as we rise to meet our Lord,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His glory and His </a:t>
            </a:r>
            <a:r>
              <a:rPr lang="en-US" altLang="en-US" sz="40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vict'ry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we shall share,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With unnumbered blood-washed millions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We'll go shouting to the skies,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His bride ascends to meet Him in the air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8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the roll is called up yonder,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We'll be filled with awe and wonder,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we see the gathered number,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Some from every tribe and nation shall be there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9122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49000">
              <a:srgbClr val="CCCCFF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lleiuia_clr_lr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01287"/>
            <a:ext cx="11011989" cy="644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126" y="12038"/>
            <a:ext cx="12125568" cy="7463582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16.  Tune “When the Roll Is Called Up Yonder"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100" i="1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Up from India's blighted cities, other lands in darkest gloom,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Comes a host that's been redeemed by Jesus' blood;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Those who went to tell the story,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Those who prayed and gave their all,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Will be with them bringing trophies home to God.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the roll is called up yonder,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We'll be filled with awe and wonder,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we see the gathered number,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Some from every tribe and nation shall be there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8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(2/4</a:t>
            </a:r>
            <a:r>
              <a:rPr lang="en-US" altLang="en-US" sz="2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)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9063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49000">
              <a:srgbClr val="CCCCFF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lleiuia_clr_lr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01287"/>
            <a:ext cx="11011989" cy="644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126" y="12038"/>
            <a:ext cx="12125568" cy="6832640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16.  Tune “When the Roll Is Called Up Yonder"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100" i="1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5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from China's countless millions and the islands of the sea,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Comes the mighty host that's saved from endless woe,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Will we ever think of partings, will we ever count the cost,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we with our jewels to the Savior go?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the roll is called up yonder,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We'll be filled with awe and wonder,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we see the gathered number,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Some from every tribe and nation shall be there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(3/4</a:t>
            </a:r>
            <a:r>
              <a:rPr lang="en-US" altLang="en-US" sz="28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)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4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6529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49000">
              <a:srgbClr val="CCCCFF"/>
            </a:gs>
            <a:gs pos="100000">
              <a:srgbClr val="013C2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Alleiuia_clr_lrg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37" y="201287"/>
            <a:ext cx="11011989" cy="6447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6126" y="12038"/>
            <a:ext cx="12125568" cy="7078861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800" i="1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16.  Tune “When the Roll Is Called Up Yonder"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100" i="1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5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 us hasten with the message which He said was meant for all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the east, the west, and all the world around;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Of one blood He made all nations,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 must win them all for Him,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Precious jewels to adorn our Savior's crown.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24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</a:t>
            </a: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the roll is called up yonder,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We'll be filled with awe and wonder,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As we see the gathered number,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Some from every tribe and nation shall be there</a:t>
            </a:r>
            <a:r>
              <a:rPr lang="en-US" altLang="en-US" sz="40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8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(4/4)</a:t>
            </a:r>
            <a:endParaRPr lang="en-US" altLang="en-US" sz="28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20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</a:t>
            </a:r>
            <a:endParaRPr lang="en-US" altLang="en-US" sz="20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847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32411"/>
            <a:ext cx="12125568" cy="4893647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Go ye into </a:t>
            </a:r>
            <a:r>
              <a:rPr lang="en-US" altLang="en-US" sz="36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ev'ry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nation,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Preaching and baptizing too.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This is Jesus Christ's commission,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Given unto me and you,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We're to take to people far and wide.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all may be saved and sanctified.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17. Go Ye into Every Nation</a:t>
            </a:r>
            <a:r>
              <a:rPr lang="en-US" altLang="en-US" sz="5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…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4741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“When We All Get to Heaven”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0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32411"/>
            <a:ext cx="12125568" cy="4893647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We're to take this glorious gospel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the folds of </a:t>
            </a:r>
            <a:r>
              <a:rPr lang="en-US" altLang="en-US" sz="36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ev'ry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 race.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When we obey Christ's commission,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They can learn of saving grace.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</a:t>
            </a: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We're to take to people far and wide.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That all may be saved and sanctified.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17. Go Ye into Every Nation</a:t>
            </a:r>
            <a:r>
              <a:rPr lang="en-US" altLang="en-US" sz="5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…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4741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“When We All Get to Heaven”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10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32411"/>
            <a:ext cx="12125568" cy="4893647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 us then be true and faithful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To our Savior's last command.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Loving, caring, giving, sharing,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supporting all we can.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 smtClean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</a:t>
            </a: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000" dirty="0">
                <a:ln>
                  <a:solidFill>
                    <a:srgbClr val="CCCCFF"/>
                  </a:solidFill>
                </a:ln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We're to take to people far and wide.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Jesus Saves is the message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       That </a:t>
            </a: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all may be saved and sanctified</a:t>
            </a:r>
            <a:r>
              <a:rPr lang="en-US" altLang="en-US" sz="44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0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Last stanza</a:t>
            </a:r>
            <a:endParaRPr lang="en-US" altLang="en-US" sz="48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17. Go Ye into Every Nation</a:t>
            </a:r>
            <a:r>
              <a:rPr lang="en-US" altLang="en-US" sz="5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…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47416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Tune: “When We All Get to Heaven”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39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211264" y="1768476"/>
            <a:ext cx="3657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Going forth and Telling in the Master’s Name,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Telling forth together with our hearts aflame.</a:t>
            </a: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800" b="1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18. “Going </a:t>
            </a:r>
            <a:r>
              <a:rPr lang="en-US" altLang="en-US" sz="2800" b="1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Forth to TELL”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524000" y="5406395"/>
            <a:ext cx="8229600" cy="1066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Telling in the byways that the Savior came,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Doing what the Master said to do.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33601" y="1371601"/>
            <a:ext cx="4022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200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[Tune of “Standing on the Promises”]</a:t>
            </a:r>
          </a:p>
        </p:txBody>
      </p:sp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4468223" y="1880873"/>
            <a:ext cx="2539999" cy="34131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008222" y="610145"/>
            <a:ext cx="3276600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-Chorus-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, Telling, Doing what the Master said to do together.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GOING, Telling,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Doing what the Master said to do.</a:t>
            </a:r>
          </a:p>
        </p:txBody>
      </p:sp>
    </p:spTree>
    <p:extLst>
      <p:ext uri="{BB962C8B-B14F-4D97-AF65-F5344CB8AC3E}">
        <p14:creationId xmlns:p14="http://schemas.microsoft.com/office/powerpoint/2010/main" val="50643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84663"/>
            <a:ext cx="12125568" cy="4770537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Let's join hands to lift up Jesus;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Souls are waiting to be told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That He came to bring </a:t>
            </a:r>
            <a:r>
              <a:rPr lang="en-US" altLang="en-US" sz="3600" dirty="0" err="1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deliv'rance</a:t>
            </a:r>
            <a:endParaRPr lang="en-US" altLang="en-US" sz="36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From the grip of Satan's hold.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Millions still know not our Savior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And may never, never know;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give to them the gospel;</a:t>
            </a:r>
          </a:p>
          <a:p>
            <a:pPr algn="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44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Let's join hands and make it so</a:t>
            </a:r>
            <a:r>
              <a:rPr lang="en-US" altLang="en-US" sz="44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[last stanza]               .</a:t>
            </a:r>
            <a:endParaRPr lang="en-US" altLang="en-US" sz="2400" dirty="0">
              <a:solidFill>
                <a:srgbClr val="7030A0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2. Let’s Join Hands…</a:t>
            </a:r>
            <a:endParaRPr lang="en-US" altLang="en-US" sz="54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1524001" y="914401"/>
            <a:ext cx="5168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Tune of </a:t>
            </a:r>
            <a:r>
              <a:rPr lang="en-US" altLang="en-US" sz="2400" dirty="0" smtClean="0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“Joyful, Joyful We Adore Thee”</a:t>
            </a:r>
            <a:endParaRPr lang="en-US" altLang="en-US" sz="2400" dirty="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45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35331" y="1523999"/>
            <a:ext cx="3276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Jesus said to teach of Him in every place.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Jesus said to tell the lost of saving grace.</a:t>
            </a:r>
          </a:p>
        </p:txBody>
      </p:sp>
      <p:sp>
        <p:nvSpPr>
          <p:cNvPr id="96259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8229600" cy="1066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Soon we’ll stand to give account before His face.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Have we done what Jesus said to do?</a:t>
            </a:r>
          </a:p>
        </p:txBody>
      </p:sp>
      <p:pic>
        <p:nvPicPr>
          <p:cNvPr id="5" name="Picture 4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4906106" y="1792309"/>
            <a:ext cx="2307942" cy="31012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08222" y="610145"/>
            <a:ext cx="3276600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-Chorus-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, Telling, Doing what the Master said to do together.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GOING, Telling,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Doing what the Master said to do.</a:t>
            </a:r>
          </a:p>
        </p:txBody>
      </p:sp>
    </p:spTree>
    <p:extLst>
      <p:ext uri="{BB962C8B-B14F-4D97-AF65-F5344CB8AC3E}">
        <p14:creationId xmlns:p14="http://schemas.microsoft.com/office/powerpoint/2010/main" val="47720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52451" y="1581781"/>
            <a:ext cx="3276600" cy="3637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Many hearts are hungry for the Bread of Life.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Many more are battered by their sin and strife.</a:t>
            </a:r>
          </a:p>
        </p:txBody>
      </p:sp>
      <p:sp>
        <p:nvSpPr>
          <p:cNvPr id="100355" name="Text Box 4"/>
          <p:cNvSpPr txBox="1">
            <a:spLocks noChangeArrowheads="1"/>
          </p:cNvSpPr>
          <p:nvPr/>
        </p:nvSpPr>
        <p:spPr bwMode="auto">
          <a:xfrm>
            <a:off x="2133600" y="5486400"/>
            <a:ext cx="8229600" cy="10668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go where misery and sin are rife.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dirty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We must do what Jesus said to do</a:t>
            </a:r>
            <a:r>
              <a:rPr lang="en-US" altLang="en-US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!     </a:t>
            </a:r>
            <a:r>
              <a:rPr lang="en-US" altLang="en-US" sz="2000" i="1" dirty="0" smtClean="0">
                <a:solidFill>
                  <a:srgbClr val="660066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(last stanza)</a:t>
            </a:r>
            <a:endParaRPr lang="en-US" altLang="en-US" sz="2000" i="1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4929050" y="2194560"/>
            <a:ext cx="1965301" cy="26408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08222" y="610145"/>
            <a:ext cx="3276600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i="1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-Chorus-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</a:t>
            </a: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, Telling, Doing what the Master said to do together.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GOING, Telling,</a:t>
            </a:r>
          </a:p>
          <a:p>
            <a:pPr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Doing what the Master said to do.</a:t>
            </a:r>
          </a:p>
        </p:txBody>
      </p:sp>
    </p:spTree>
    <p:extLst>
      <p:ext uri="{BB962C8B-B14F-4D97-AF65-F5344CB8AC3E}">
        <p14:creationId xmlns:p14="http://schemas.microsoft.com/office/powerpoint/2010/main" val="259316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32411"/>
            <a:ext cx="12125568" cy="5632311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BE A MISSIONARY EVERY DAY! (clap 3x)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Tell the world that Jesus is the way!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Be it in the town or country or the busy avenue!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Africa or Asia, the task is up to YOU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</a:t>
            </a:r>
            <a:endParaRPr lang="en-US" altLang="en-US" sz="36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SO, BE A MISSIONARY EVERY DAY! (clap 3x)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Tell the world that Jesus is the way!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 Lord is soon returning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There is no time to loose, </a:t>
            </a:r>
            <a:r>
              <a:rPr lang="en-US" altLang="en-US" sz="36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so Be </a:t>
            </a:r>
            <a:r>
              <a:rPr lang="en-US" altLang="en-US" sz="36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 missionary,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God’s own </a:t>
            </a:r>
            <a:r>
              <a:rPr lang="en-US" altLang="en-US" sz="3600" dirty="0" smtClean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emissary, Be </a:t>
            </a:r>
            <a:r>
              <a:rPr lang="en-US" altLang="en-US" sz="3600" dirty="0">
                <a:solidFill>
                  <a:srgbClr val="7030A0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 missionary to-day!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Let’s GO!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28677" name="Rectangle 13"/>
          <p:cNvSpPr>
            <a:spLocks noChangeArrowheads="1"/>
          </p:cNvSpPr>
          <p:nvPr/>
        </p:nvSpPr>
        <p:spPr bwMode="auto">
          <a:xfrm>
            <a:off x="0" y="0"/>
            <a:ext cx="74676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19. Be A Missionary!</a:t>
            </a:r>
            <a:endParaRPr lang="en-US" altLang="en-US" sz="48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pic>
        <p:nvPicPr>
          <p:cNvPr id="28678" name="Picture 5" descr="Alleiuia_clr_lr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194" y="1"/>
            <a:ext cx="2733374" cy="19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17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0"/>
            <a:ext cx="12125568" cy="6771084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20.                                  STOP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 AND LET ME TELL YOU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What the Lord has done for me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 (x2)</a:t>
            </a:r>
            <a:endParaRPr lang="en-US" altLang="en-US" sz="36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2000" dirty="0" smtClean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forgave my sins and He saved my soul!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 cleansed my heart and He made me whole, so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STOP! And let me tell you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What the Lord has done for me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6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GO! And tell the story of the Christ of Calvary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! (x2)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20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He’ll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forgive their sins and He’ll save their souls!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He’ll cleanse their hearts and He’ll make them whole,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so</a:t>
            </a: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endParaRPr lang="en-US" altLang="en-US" sz="1800" dirty="0">
              <a:ln>
                <a:solidFill>
                  <a:srgbClr val="7030A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Arial" panose="020B0604020202020204" pitchFamily="34" charset="0"/>
              </a:rPr>
              <a:t>GO! And tell the story of the Christ of Calvary!</a:t>
            </a:r>
          </a:p>
        </p:txBody>
      </p:sp>
    </p:spTree>
    <p:extLst>
      <p:ext uri="{BB962C8B-B14F-4D97-AF65-F5344CB8AC3E}">
        <p14:creationId xmlns:p14="http://schemas.microsoft.com/office/powerpoint/2010/main" val="3710399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54090" y="1371600"/>
            <a:ext cx="4643846" cy="4985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 calling yet!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not hear?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Earth’s pleasures </a:t>
            </a: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still hold dear?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 life’s swift passing years all fly,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‘And still my soul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slumber lie</a:t>
            </a: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?</a:t>
            </a:r>
            <a:endParaRPr lang="en-US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21. God Calling Yet…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“JUST AS I AM”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04707" y="1673482"/>
            <a:ext cx="5064035" cy="46597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 calling yet!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not rise?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Can I His loving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voice despise, 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basely </a:t>
            </a: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His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kind care </a:t>
            </a: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repay?  He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calls me still –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can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delay?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endParaRPr lang="en-US" altLang="en-US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63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954089" y="1371600"/>
            <a:ext cx="4912139" cy="506292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 calling yet!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 He knock,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I my heart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closer lock?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He still is waiting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to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receive,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shall I dare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His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Spirit grieve?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21. God Calling Yet…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“JUST AS I AM”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04707" y="1440709"/>
            <a:ext cx="5064035" cy="529067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 calling yet!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shall I give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No heed, But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still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bondage live?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wait, but He does not forsake;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He calls me still –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heart, awake!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endParaRPr lang="en-US" altLang="en-US" sz="1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012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714958" y="1427872"/>
            <a:ext cx="5066883" cy="498598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God calling yet!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I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cannot stay;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My heart I yield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without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delay;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Vain world, farewell, </a:t>
            </a:r>
            <a:endParaRPr lang="en-US" alt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from </a:t>
            </a: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thee I part;</a:t>
            </a:r>
          </a:p>
          <a:p>
            <a:pPr algn="ctr"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 voice of God hath reached my heart. AMEN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21. God Calling Yet…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“JUST AS I AM”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12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7001690" y="1097280"/>
            <a:ext cx="4219304" cy="547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67961" y="1733161"/>
            <a:ext cx="954402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Our eyes have caught the vision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a world that's lost in sin,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the precious gems for Jesus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We may help to gather in;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As we plead His loving promises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thus the </a:t>
            </a:r>
            <a:r>
              <a:rPr lang="en-US" sz="36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vict'ry</a:t>
            </a: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win,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When we prevail in prayer</a:t>
            </a:r>
            <a:r>
              <a:rPr lang="en-US" sz="36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  </a:t>
            </a:r>
            <a:r>
              <a:rPr lang="en-US" sz="2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[1/3]</a:t>
            </a:r>
            <a:endParaRPr lang="en-US" sz="36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3. “We’ll Prevail in Prayer”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33601" y="1371601"/>
            <a:ext cx="44011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[Tune of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“Battle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 Hymn of the Republic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”]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019106" y="492580"/>
            <a:ext cx="4212772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n-ea"/>
                <a:cs typeface="Arial" panose="020B0604020202020204" pitchFamily="34" charset="0"/>
              </a:rPr>
              <a:t>-Chorus-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We'll prevail in prayer.</a:t>
            </a:r>
          </a:p>
        </p:txBody>
      </p:sp>
    </p:spTree>
    <p:extLst>
      <p:ext uri="{BB962C8B-B14F-4D97-AF65-F5344CB8AC3E}">
        <p14:creationId xmlns:p14="http://schemas.microsoft.com/office/powerpoint/2010/main" val="1008657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7001690" y="1097280"/>
            <a:ext cx="4219304" cy="547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467961" y="1733161"/>
            <a:ext cx="954402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Oh, haste the gospel message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salvation full and free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To each tribe and </a:t>
            </a:r>
            <a:r>
              <a:rPr lang="en-US" sz="3200" dirty="0" err="1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ev'ry</a:t>
            </a: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nation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That doth wait across the sea.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Long and patiently they've waited;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Can't you hear their earnest plea?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Oh, now prevail in prayer</a:t>
            </a:r>
            <a:r>
              <a:rPr lang="en-US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   </a:t>
            </a:r>
            <a:r>
              <a:rPr lang="en-US" sz="2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[2/3]</a:t>
            </a:r>
            <a:endParaRPr lang="en-US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3. “We’ll Prevail in Prayer”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33601" y="1371601"/>
            <a:ext cx="44011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[Tune of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“Battle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 Hymn of the Republic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”]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019106" y="492580"/>
            <a:ext cx="4212772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n-ea"/>
                <a:cs typeface="Arial" panose="020B0604020202020204" pitchFamily="34" charset="0"/>
              </a:rPr>
              <a:t>-Chorus-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We'll prevail in prayer.</a:t>
            </a:r>
          </a:p>
        </p:txBody>
      </p:sp>
    </p:spTree>
    <p:extLst>
      <p:ext uri="{BB962C8B-B14F-4D97-AF65-F5344CB8AC3E}">
        <p14:creationId xmlns:p14="http://schemas.microsoft.com/office/powerpoint/2010/main" val="2161547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halk_drawings.jpg"/>
          <p:cNvPicPr>
            <a:picLocks noChangeAspect="1"/>
          </p:cNvPicPr>
          <p:nvPr/>
        </p:nvPicPr>
        <p:blipFill>
          <a:blip r:embed="rId3" cstate="print"/>
          <a:srcRect l="34000" r="50000"/>
          <a:stretch>
            <a:fillRect/>
          </a:stretch>
        </p:blipFill>
        <p:spPr>
          <a:xfrm>
            <a:off x="7145383" y="1097280"/>
            <a:ext cx="4219304" cy="54768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  <a:softEdge rad="6350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102201" y="1771711"/>
            <a:ext cx="954402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When the hosts from all the nations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Stand before His great white throne,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And the kingdoms of this world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Become the kingdoms of His own;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They will help us sound the praises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Of the Lamb upon the throne,</a:t>
            </a:r>
          </a:p>
          <a:p>
            <a:pPr lv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For we prevailed in prayer</a:t>
            </a:r>
            <a:r>
              <a:rPr lang="en-US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.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            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[3/3]    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                 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haroni" pitchFamily="2" charset="-79"/>
              </a:rPr>
              <a:t>[LAST STANZA]</a:t>
            </a:r>
            <a:endParaRPr lang="en-US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FFFF">
                  <a:lumMod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haroni" pitchFamily="2" charset="-79"/>
            </a:endParaRPr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1524000" y="762000"/>
            <a:ext cx="52578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3. “We’ll Prevail in Prayer”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133601" y="1371601"/>
            <a:ext cx="44011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[Tune of 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“Battle</a:t>
            </a:r>
            <a:r>
              <a:rPr kumimoji="0" lang="en-US" alt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 Hymn of the Republic</a:t>
            </a: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Arial" panose="020B0604020202020204" pitchFamily="34" charset="0"/>
              </a:rPr>
              <a:t>”]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7248748" y="492580"/>
            <a:ext cx="4212772" cy="289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mpact" pitchFamily="34" charset="0"/>
                <a:ea typeface="+mn-ea"/>
                <a:cs typeface="Arial" panose="020B0604020202020204" pitchFamily="34" charset="0"/>
              </a:rPr>
              <a:t>-Chorus-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Glory, glory, hallelujah!</a:t>
            </a:r>
          </a:p>
          <a:p>
            <a:pPr lvl="0" algn="ctr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n>
                  <a:solidFill>
                    <a:srgbClr val="7030A0"/>
                  </a:solidFill>
                </a:ln>
                <a:solidFill>
                  <a:srgbClr val="FFFFFF">
                    <a:lumMod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anose="020B0604020202020204" pitchFamily="34" charset="0"/>
              </a:rPr>
              <a:t>We'll prevail in prayer.</a:t>
            </a:r>
          </a:p>
        </p:txBody>
      </p:sp>
    </p:spTree>
    <p:extLst>
      <p:ext uri="{BB962C8B-B14F-4D97-AF65-F5344CB8AC3E}">
        <p14:creationId xmlns:p14="http://schemas.microsoft.com/office/powerpoint/2010/main" val="2302310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156063" y="1298416"/>
            <a:ext cx="5029200" cy="4801314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Oh when I think of all the many millions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Who do not know the sound of Thy sweet name;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Who do not know the miracle of Calvary,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CCCCFF"/>
                  </a:solidFill>
                </a:ln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Who cannot yet Thy great salvation claim.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4. Until they know…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“How Great Thou Art”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48399" y="1276469"/>
            <a:ext cx="4920343" cy="5093702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cries my soul "Oh, teach me how to pray!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Until they know how great Thou art"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cries my soul "Oh, teach me how to pray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Until they know how great Thou art"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385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219198" y="1254033"/>
            <a:ext cx="5029200" cy="4801314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when they know that Jesus died to save them,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And when they know that grace which He imparts;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When Jesus shines His love divine within them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CCCCFF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When He transforms their sinful darkened hearts.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6248400" y="0"/>
            <a:ext cx="1295400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400">
              <a:solidFill>
                <a:srgbClr val="FFFFFF"/>
              </a:solidFill>
              <a:latin typeface="Times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1524000" y="762000"/>
            <a:ext cx="5943600" cy="609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FFFFFF"/>
                </a:solidFill>
                <a:latin typeface="Times" panose="02020603050405020304" pitchFamily="18" charset="0"/>
                <a:cs typeface="Arial" panose="020B0604020202020204" pitchFamily="34" charset="0"/>
              </a:rPr>
              <a:t>“EMBRACING THE WORLD”</a:t>
            </a:r>
          </a:p>
        </p:txBody>
      </p:sp>
      <p:sp>
        <p:nvSpPr>
          <p:cNvPr id="32773" name="Rectangle 13"/>
          <p:cNvSpPr>
            <a:spLocks noChangeArrowheads="1"/>
          </p:cNvSpPr>
          <p:nvPr/>
        </p:nvSpPr>
        <p:spPr bwMode="auto">
          <a:xfrm>
            <a:off x="0" y="0"/>
            <a:ext cx="11168742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4. Until they know…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solidFill>
                  <a:srgbClr val="FFFFFF"/>
                </a:solidFill>
                <a:latin typeface="Segoe Script" panose="030B0504020000000003" pitchFamily="66" charset="0"/>
                <a:cs typeface="Arial" panose="020B0604020202020204" pitchFamily="34" charset="0"/>
              </a:rPr>
              <a:t>Tune: “How Great Thou Art”</a:t>
            </a:r>
            <a:endParaRPr lang="en-US" altLang="en-US" sz="2000" b="1" dirty="0">
              <a:solidFill>
                <a:srgbClr val="FFFFFF"/>
              </a:solidFill>
              <a:latin typeface="Segoe Script" panose="030B0504020000000003" pitchFamily="66" charset="0"/>
              <a:cs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248399" y="1276469"/>
            <a:ext cx="4920343" cy="5093702"/>
          </a:xfrm>
          <a:prstGeom prst="rect">
            <a:avLst/>
          </a:prstGeom>
          <a:solidFill>
            <a:srgbClr val="DDDDDD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they shall sing, "My Savior God to Thee,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How great Thou art! How great Thou art!"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Then they shall sing, "My Savior God to Thee,</a:t>
            </a:r>
          </a:p>
          <a:p>
            <a:pPr algn="ct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How great Thou art! </a:t>
            </a:r>
            <a:r>
              <a:rPr lang="en-US" altLang="en-US" sz="3600" dirty="0" smtClean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      How </a:t>
            </a:r>
            <a:r>
              <a:rPr lang="en-US" altLang="en-US" sz="3600" dirty="0">
                <a:ln>
                  <a:solidFill>
                    <a:srgbClr val="7030A0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great Thou art!"</a:t>
            </a:r>
          </a:p>
          <a:p>
            <a:pPr algn="r" eaLnBrk="0" fontAlgn="base" hangingPunct="0">
              <a:spcBef>
                <a:spcPct val="1000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660066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324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617</TotalTime>
  <Words>4024</Words>
  <Application>Microsoft Office PowerPoint</Application>
  <PresentationFormat>Widescreen</PresentationFormat>
  <Paragraphs>615</Paragraphs>
  <Slides>46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Aharoni</vt:lpstr>
      <vt:lpstr>Arial</vt:lpstr>
      <vt:lpstr>Calibri</vt:lpstr>
      <vt:lpstr>Impact</vt:lpstr>
      <vt:lpstr>Segoe Script</vt:lpstr>
      <vt:lpstr>Times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4540s</dc:creator>
  <cp:lastModifiedBy>HP PROBOOK 4540s</cp:lastModifiedBy>
  <cp:revision>32</cp:revision>
  <dcterms:created xsi:type="dcterms:W3CDTF">2019-09-16T17:08:20Z</dcterms:created>
  <dcterms:modified xsi:type="dcterms:W3CDTF">2019-09-25T13:49:44Z</dcterms:modified>
</cp:coreProperties>
</file>